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3716000" cy="7720583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hyperlink" Target="https://tuttitrip.gburek.app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5850" y="1672700"/>
            <a:ext cx="1209439" cy="2857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250">
                <a:solidFill>
                  <a:srgbClr val="0F1B17"/>
                </a:solidFill>
                <a:latin typeface="Funnel Display"/>
              </a:rPr>
              <a:t>TuttiTrip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0605"/>
            <a:ext cx="6821728" cy="85171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40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po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którym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nikt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146405"/>
            <a:ext cx="7127128" cy="85171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400">
                <a:solidFill>
                  <a:srgbClr val="0F1B17"/>
                </a:solidFill>
                <a:latin typeface="Funnel Display"/>
              </a:rPr>
              <a:t>nie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czuje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że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przegrał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991108"/>
            <a:ext cx="5290838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Planer wyjazdów rodzinnych i grupowych. Liczby liczy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95908"/>
            <a:ext cx="4463432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solver, a model językowy pisze tylko pytania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600708"/>
            <a:ext cx="1370840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uzasadnienia.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6775" y="5337133"/>
            <a:ext cx="4396317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757575"/>
                </a:solidFill>
                <a:latin typeface="Atkinson Hyperlegible Next"/>
              </a:rPr>
              <a:t>Jedziemy do Gdańska na </a:t>
            </a:r>
            <a:r>
              <a:rPr b="0" sz="1300">
                <a:solidFill>
                  <a:srgbClr val="757575"/>
                </a:solidFill>
                <a:latin typeface="Atkinson Hyperlegible Next"/>
              </a:rPr>
              <a:t>3</a:t>
            </a:r>
            <a:r>
              <a:rPr b="0" sz="1300">
                <a:solidFill>
                  <a:srgbClr val="757575"/>
                </a:solidFill>
                <a:latin typeface="Atkinson Hyperlegible Next"/>
              </a:rPr>
              <a:t> dni, z babcią i dwójką dzieci…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51202" y="5354786"/>
            <a:ext cx="526267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F6FEFA"/>
                </a:solidFill>
                <a:latin typeface="Atkinson Hyperlegible Next"/>
              </a:rPr>
              <a:t>Zacznij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350" y="5874839"/>
            <a:ext cx="3425246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HackYeah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2026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 · Kraków · kategoria Sztuczna inteligencja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57145" y="2331761"/>
            <a:ext cx="2392283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Sprawiedliwość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planu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74933" y="2357601"/>
            <a:ext cx="536733" cy="1333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53615C"/>
                </a:solidFill>
                <a:latin typeface="Atkinson Hyperlegible Next"/>
              </a:rPr>
              <a:t>Czatbot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115204" y="2357601"/>
            <a:ext cx="591767" cy="1333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0F1B17"/>
                </a:solidFill>
                <a:latin typeface="Atkinson Hyperlegible Next"/>
              </a:rPr>
              <a:t>TuttiTrip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1395" y="2675771"/>
            <a:ext cx="1286173" cy="8957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4800">
                <a:solidFill>
                  <a:srgbClr val="0F1B17"/>
                </a:solidFill>
                <a:latin typeface="Funnel Display"/>
              </a:rPr>
              <a:t>0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,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87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78999" y="3136858"/>
            <a:ext cx="2455685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Najmniej zadowolony: Kuba, 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58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47744" y="3514725"/>
            <a:ext cx="10721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76195" y="3516461"/>
            <a:ext cx="341784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Ania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605742" y="3478954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82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53251" y="3838575"/>
            <a:ext cx="95104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76195" y="3840311"/>
            <a:ext cx="49449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Tomek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605742" y="3802804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49530" y="4162425"/>
            <a:ext cx="103478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76195" y="4164161"/>
            <a:ext cx="382839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Kuba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605742" y="4126654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58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54590" y="4486275"/>
            <a:ext cx="9250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76195" y="4488011"/>
            <a:ext cx="40850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Zosia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605742" y="4450504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46107" y="4810125"/>
            <a:ext cx="110833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76195" y="4811861"/>
            <a:ext cx="351062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Hela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605742" y="4774354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52495" y="5059556"/>
            <a:ext cx="10229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16269" y="5059556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25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51331" y="5059556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50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386244" y="5059556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75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2121157" y="5059556"/>
            <a:ext cx="25608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100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71395" y="5350964"/>
            <a:ext cx="4266014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Dane przykładowe. Zakreskowany obszar to poniżej podłogi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40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 punktów.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441399"/>
            <a:ext cx="7629222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czatbota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wygląda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dobrze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55749"/>
            <a:ext cx="6698247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dopóki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ktoś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go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nie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sprawdzi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23425" y="605001"/>
            <a:ext cx="1044897" cy="1333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0F1B17"/>
                </a:solidFill>
                <a:latin typeface="Atkinson Hyperlegible Next"/>
              </a:rPr>
              <a:t>Plan z czatbota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73792" y="605001"/>
            <a:ext cx="926102" cy="1333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53615C"/>
                </a:solidFill>
                <a:latin typeface="Atkinson Hyperlegible Next"/>
              </a:rPr>
              <a:t>Plan TuttiTrip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9675" y="1922186"/>
            <a:ext cx="2653676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Poniedziałek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Gdańsku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40437" y="1947648"/>
            <a:ext cx="825882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B4141B"/>
                </a:solidFill>
                <a:latin typeface="Atkinson Hyperlegible Next"/>
              </a:rPr>
              <a:t>Ma problemy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2412105"/>
            <a:ext cx="478334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09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: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19325" y="2335909"/>
            <a:ext cx="1549107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Muzeum Bursztynu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19325" y="2553223"/>
            <a:ext cx="1226517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×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36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=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180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79442" y="2452473"/>
            <a:ext cx="675843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B4141B"/>
                </a:solidFill>
                <a:latin typeface="Atkinson Hyperlegible Next"/>
              </a:rPr>
              <a:t>Zamknięte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3088380"/>
            <a:ext cx="478334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11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: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19325" y="3012184"/>
            <a:ext cx="1892644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Spacer na Westerplatte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19325" y="3229498"/>
            <a:ext cx="117760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9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km pieszo,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23049" y="3128748"/>
            <a:ext cx="628711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713F12"/>
                </a:solidFill>
                <a:latin typeface="Atkinson Hyperlegible Next"/>
              </a:rPr>
              <a:t>Za daleko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764655"/>
            <a:ext cx="478334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14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: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19325" y="3688459"/>
            <a:ext cx="1371538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Obiad w Sopocie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19325" y="3905773"/>
            <a:ext cx="99721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osób,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420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97587" y="3805023"/>
            <a:ext cx="76419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925" y="4440930"/>
            <a:ext cx="478334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16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: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30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19325" y="4364734"/>
            <a:ext cx="1113900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Rejs statkiem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19325" y="4582048"/>
            <a:ext cx="1248120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×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64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=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320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97587" y="4481298"/>
            <a:ext cx="76419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3925" y="5117205"/>
            <a:ext cx="478334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19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: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19325" y="5041009"/>
            <a:ext cx="1493244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Kolacja w centrum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19325" y="5258323"/>
            <a:ext cx="99444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osób,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320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89439" y="5157573"/>
            <a:ext cx="44897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713F12"/>
                </a:solidFill>
                <a:latin typeface="Atkinson Hyperlegible Next"/>
              </a:rPr>
              <a:t>Budżet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3925" y="5686948"/>
            <a:ext cx="146677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Razem, limit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1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000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08017" y="5632226"/>
            <a:ext cx="778463" cy="22755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B4141B"/>
                </a:solidFill>
                <a:latin typeface="Funnel Display"/>
              </a:rPr>
              <a:t>1240</a:t>
            </a:r>
            <a:r>
              <a:rPr b="1" sz="1650">
                <a:solidFill>
                  <a:srgbClr val="B4141B"/>
                </a:solidFill>
                <a:latin typeface="Funnel Display"/>
              </a:rPr>
              <a:t> </a:t>
            </a:r>
            <a:r>
              <a:rPr b="1" sz="1650">
                <a:solidFill>
                  <a:srgbClr val="B4141B"/>
                </a:solidFill>
                <a:latin typeface="Funnel Display"/>
              </a:rPr>
              <a:t>zł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6175" y="1998386"/>
            <a:ext cx="2093169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Sprawdzenie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planu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711136" y="2021036"/>
            <a:ext cx="97672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F6FEFA"/>
                </a:solidFill>
                <a:latin typeface="Atkinson Hyperlegible Next"/>
              </a:rPr>
              <a:t>Sprawdź plan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10425" y="2342396"/>
            <a:ext cx="1355102" cy="6355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4800">
                <a:solidFill>
                  <a:srgbClr val="0F1B17"/>
                </a:solidFill>
                <a:latin typeface="Funnel Display"/>
              </a:rPr>
              <a:t>4</a:t>
            </a:r>
            <a:r>
              <a:rPr b="0" sz="14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400">
                <a:solidFill>
                  <a:srgbClr val="53615C"/>
                </a:solidFill>
                <a:latin typeface="Atkinson Hyperlegible Next"/>
              </a:rPr>
              <a:t>problemy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553325" y="3174109"/>
            <a:ext cx="4073540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Muzeum Bursztynu jest w poniedziałek zamknięte.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53325" y="3391423"/>
            <a:ext cx="2415756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Godziny otwarcia: wtorek–niedziela.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53325" y="3822328"/>
            <a:ext cx="1845853" cy="1899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Babcia przejdzie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km.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53325" y="4067698"/>
            <a:ext cx="177337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Jej limit to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3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km dziennie.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53325" y="4498603"/>
            <a:ext cx="3073360" cy="1899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Budżet: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1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240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zł przy limicie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1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000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zł.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553325" y="4743973"/>
            <a:ext cx="1606575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Przekroczenie o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240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53325" y="5174878"/>
            <a:ext cx="2209590" cy="1899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Kuba ma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22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punkty ze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100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53325" y="5420248"/>
            <a:ext cx="188987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Reszta grupy ma ponad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60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441399"/>
            <a:ext cx="7262318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Każdą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liczbę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planie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liczy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kod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24083"/>
            <a:ext cx="6812580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Model językowy dostaje gotowy wynik i opisuje go zwykłym zdaniem.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14450" y="3773636"/>
            <a:ext cx="66540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F7FCFA"/>
                </a:solidFill>
                <a:latin typeface="Atkinson Hyperlegible Next"/>
              </a:rPr>
              <a:t>Kod liczy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1575" y="4215793"/>
            <a:ext cx="3612559" cy="1909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400">
                <a:solidFill>
                  <a:srgbClr val="0F1B17"/>
                </a:solidFill>
                <a:latin typeface="Atkinson Hyperlegible Next"/>
              </a:rPr>
              <a:t>Zapisuje oceny: Chcę, Obojętnie, Nie chcę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71575" y="4596793"/>
            <a:ext cx="2939613" cy="1909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400">
                <a:solidFill>
                  <a:srgbClr val="0F1B17"/>
                </a:solidFill>
                <a:latin typeface="Atkinson Hyperlegible Next"/>
              </a:rPr>
              <a:t>Liczy wagi: co jest dla kogo ważne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00950" y="3773636"/>
            <a:ext cx="881961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Model pisze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58075" y="4215793"/>
            <a:ext cx="2348366" cy="1909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400">
                <a:solidFill>
                  <a:srgbClr val="0F1B17"/>
                </a:solidFill>
                <a:latin typeface="Atkinson Hyperlegible Next"/>
              </a:rPr>
              <a:t>Zadaje jedno pytanie naraz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58075" y="4596793"/>
            <a:ext cx="2820970" cy="1909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400">
                <a:solidFill>
                  <a:srgbClr val="0F1B17"/>
                </a:solidFill>
                <a:latin typeface="Atkinson Hyperlegible Next"/>
              </a:rPr>
              <a:t>Rozumie, co powiedział człowiek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6775" y="2582063"/>
            <a:ext cx="746317" cy="1714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Wywiad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6775" y="2788739"/>
            <a:ext cx="818291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głos lub tekst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2875" y="2582063"/>
            <a:ext cx="417953" cy="1714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Plan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52875" y="2788739"/>
            <a:ext cx="374437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solver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38975" y="2582063"/>
            <a:ext cx="1184114" cy="1714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Sprawdzenie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38975" y="2788739"/>
            <a:ext cx="1099797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przed pokazaniem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25075" y="2582063"/>
            <a:ext cx="715516" cy="1714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Decyzja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25075" y="2788739"/>
            <a:ext cx="726955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host i grupa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270199"/>
            <a:ext cx="3878403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zaczyna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się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784549"/>
            <a:ext cx="2494113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od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krótkiej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298899"/>
            <a:ext cx="2351981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rozmowy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981583"/>
            <a:ext cx="3723156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Każda osoba odpowiada na pytania 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86383"/>
            <a:ext cx="4075980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miejsca: chcę, obojętnie, nie chcę. Jedno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91183"/>
            <a:ext cx="3719988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dotknięcie albo jedno zdanie głosem.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5154761"/>
            <a:ext cx="3541205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Oceń miejsca w telefonie. Mikrofon dodaje zdanie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5345261"/>
            <a:ext cx="586842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głosem.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3040" y="3493811"/>
            <a:ext cx="1324072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Co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już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wiem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37290" y="3772423"/>
            <a:ext cx="167570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Zapisuje kod, nie model.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37290" y="4096273"/>
            <a:ext cx="3232501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Jeszcze nic. Oceń pierwsze miejsce w telefonie.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02460" y="757263"/>
            <a:ext cx="27413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1813" y="1165574"/>
            <a:ext cx="573564" cy="12953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Wywiad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9648" y="1154430"/>
            <a:ext cx="87862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78660" y="1712655"/>
            <a:ext cx="686806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0774D"/>
                </a:solidFill>
                <a:latin typeface="Atkinson Hyperlegible Next"/>
              </a:rPr>
              <a:t>Pyta asystent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11080" y="1968372"/>
            <a:ext cx="2629254" cy="20183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Co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myślisz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o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miejscu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Muzeum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11080" y="2177922"/>
            <a:ext cx="1004267" cy="20183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Bursztynu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42495" y="2648330"/>
            <a:ext cx="1418355" cy="1547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11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09668" y="2684205"/>
            <a:ext cx="757622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Zweryfikowane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42495" y="2873159"/>
            <a:ext cx="2353202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53615C"/>
                </a:solidFill>
                <a:latin typeface="Atkinson Hyperlegible Next"/>
              </a:rPr>
              <a:t>Otwarte wt–nd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18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2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km ·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36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42495" y="3029186"/>
            <a:ext cx="1400120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Źródło: Google Places · </a:t>
            </a:r>
            <a:r>
              <a:rPr b="0" sz="800">
                <a:solidFill>
                  <a:srgbClr val="53615C"/>
                </a:solidFill>
                <a:latin typeface="Atkinson Hyperlegible Next"/>
              </a:rPr>
              <a:t>2</a:t>
            </a:r>
            <a:r>
              <a:rPr b="0" sz="800">
                <a:solidFill>
                  <a:srgbClr val="53615C"/>
                </a:solidFill>
                <a:latin typeface="Atkinson Hyperlegible Next"/>
              </a:rPr>
              <a:t> paź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00563" y="3546033"/>
            <a:ext cx="304639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Chcę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0622" y="3546033"/>
            <a:ext cx="575940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Obojętnie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73528" y="3546033"/>
            <a:ext cx="517088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Nie chcę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32512" y="4108009"/>
            <a:ext cx="312686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F6FEFA"/>
                </a:solidFill>
                <a:latin typeface="Atkinson Hyperlegible Next"/>
              </a:rPr>
              <a:t>Dalej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57676" y="6590858"/>
            <a:ext cx="1304713" cy="1286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50">
                <a:solidFill>
                  <a:srgbClr val="757575"/>
                </a:solidFill>
                <a:latin typeface="Atkinson Hyperlegible Next"/>
              </a:rPr>
              <a:t>Napisz albo powiedz…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622624"/>
            <a:ext cx="3998418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Każda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osoba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jest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136974"/>
            <a:ext cx="2439420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widoczna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819658"/>
            <a:ext cx="3171174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Plan dnia z godzinami, cenami 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124458"/>
            <a:ext cx="3287953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werdyktem. Dotknij miejsca, żeby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429258"/>
            <a:ext cx="3746692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zobaczyć, kto jest na tak, a kto na nie.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4992836"/>
            <a:ext cx="2210209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Przełączaj dni i dotykaj miejsc.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3040" y="2236511"/>
            <a:ext cx="2251062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Sprawiedliwość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dnia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37290" y="2532896"/>
            <a:ext cx="1286173" cy="8957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4800">
                <a:solidFill>
                  <a:srgbClr val="0F1B17"/>
                </a:solidFill>
                <a:latin typeface="Funnel Display"/>
              </a:rPr>
              <a:t>0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,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87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44894" y="2993983"/>
            <a:ext cx="2455685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Najmniej zadowolony: Kuba, 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58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13639" y="3371850"/>
            <a:ext cx="10721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42090" y="3373586"/>
            <a:ext cx="341784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Ania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05742" y="33360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82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19145" y="3695700"/>
            <a:ext cx="95104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42090" y="3697436"/>
            <a:ext cx="49449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Tomek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605742" y="365992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15425" y="4019550"/>
            <a:ext cx="103478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42090" y="4021286"/>
            <a:ext cx="382839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Kuba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605742" y="39837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58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20485" y="4343400"/>
            <a:ext cx="9250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42090" y="4345136"/>
            <a:ext cx="40850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Zosia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605742" y="430762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12001" y="4667250"/>
            <a:ext cx="110833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42090" y="4668986"/>
            <a:ext cx="351062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Hela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605742" y="46314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18390" y="4916681"/>
            <a:ext cx="10229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40764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25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34278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50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627643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75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121157" y="4916681"/>
            <a:ext cx="25608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100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03990" y="5324998"/>
            <a:ext cx="731965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Koszt dnia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754891" y="5279533"/>
            <a:ext cx="1145310" cy="206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Funnel Display"/>
              </a:rPr>
              <a:t>620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700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zł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02460" y="757263"/>
            <a:ext cx="27413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41405" y="1163341"/>
            <a:ext cx="941554" cy="13177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Gdańsk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, 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3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dni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72100" y="1449705"/>
            <a:ext cx="90849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513635" y="1449705"/>
            <a:ext cx="81163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47580" y="1449705"/>
            <a:ext cx="87862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88669" y="1449705"/>
            <a:ext cx="79081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19043" y="1449705"/>
            <a:ext cx="93746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012483" y="1434884"/>
            <a:ext cx="1113567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12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paź · wersja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42495" y="1800461"/>
            <a:ext cx="747575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Sprawiedliwość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42495" y="1915251"/>
            <a:ext cx="413328" cy="27248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450">
                <a:solidFill>
                  <a:srgbClr val="0F1B17"/>
                </a:solidFill>
                <a:latin typeface="Atkinson Hyperlegible Next"/>
              </a:rPr>
              <a:t>0</a:t>
            </a:r>
            <a:r>
              <a:rPr b="0" sz="145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450">
                <a:solidFill>
                  <a:srgbClr val="0F1B17"/>
                </a:solidFill>
                <a:latin typeface="Atkinson Hyperlegible Next"/>
              </a:rPr>
              <a:t>87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53485" y="1829036"/>
            <a:ext cx="441536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Najmniej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53485" y="1954269"/>
            <a:ext cx="490757" cy="13443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Kuba 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58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226647" y="1829036"/>
            <a:ext cx="376791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Dzień </a:t>
            </a:r>
            <a:r>
              <a:rPr b="0" sz="800">
                <a:solidFill>
                  <a:srgbClr val="53615C"/>
                </a:solidFill>
                <a:latin typeface="Atkinson Hyperlegible Next"/>
              </a:rPr>
              <a:t>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26647" y="1954269"/>
            <a:ext cx="740299" cy="13443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620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 z 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700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 zł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94883" y="2438344"/>
            <a:ext cx="571885" cy="12192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Pt, dzień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38292" y="2438344"/>
            <a:ext cx="676629" cy="12192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0F1B17"/>
                </a:solidFill>
                <a:latin typeface="Atkinson Hyperlegible Next"/>
              </a:rPr>
              <a:t>Sob, dzień </a:t>
            </a:r>
            <a:r>
              <a:rPr b="0" sz="850">
                <a:solidFill>
                  <a:srgbClr val="0F1B17"/>
                </a:solidFill>
                <a:latin typeface="Atkinson Hyperlegible Next"/>
              </a:rPr>
              <a:t>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278885" y="2438344"/>
            <a:ext cx="627262" cy="12192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Nd, dzień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11080" y="2814663"/>
            <a:ext cx="34511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09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164163" y="2808776"/>
            <a:ext cx="1333661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Śniadanie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Oliwie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27092" y="2965460"/>
            <a:ext cx="1263769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Otwarte od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8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160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311080" y="3243288"/>
            <a:ext cx="34511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11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164163" y="3237401"/>
            <a:ext cx="1403332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Plac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zabaw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Parku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027092" y="3399326"/>
            <a:ext cx="642245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Oliwskim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27092" y="3565535"/>
            <a:ext cx="1337652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800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m od śniadania ·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95578" y="3822276"/>
            <a:ext cx="393667" cy="10667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00603F"/>
                </a:solidFill>
                <a:latin typeface="Atkinson Hyperlegible Next"/>
              </a:rPr>
              <a:t>Pasuje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311080" y="4138638"/>
            <a:ext cx="34511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13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64163" y="4132751"/>
            <a:ext cx="1948637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Przerwa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babcia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odpoczywa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027092" y="4289435"/>
            <a:ext cx="850755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W apartamencie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311080" y="4567263"/>
            <a:ext cx="34511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15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164163" y="4551851"/>
            <a:ext cx="1374542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027092" y="4718060"/>
            <a:ext cx="1507063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Otwarte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18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180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295578" y="4974801"/>
            <a:ext cx="803654" cy="10667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F6FEFA"/>
                </a:solidFill>
                <a:latin typeface="Atkinson Hyperlegible Next"/>
              </a:rPr>
              <a:t>Obowiązkowo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118473" y="5321084"/>
            <a:ext cx="1835842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Ania dała 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„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Obowiązkowo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”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, a Kuba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18473" y="5492534"/>
            <a:ext cx="1660303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ma obojętnie, więc idziecie po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118473" y="5663984"/>
            <a:ext cx="515105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przerwie.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179492" y="6059804"/>
            <a:ext cx="90849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579989" y="6059804"/>
            <a:ext cx="81163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972895" y="6059804"/>
            <a:ext cx="87862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372945" y="6059804"/>
            <a:ext cx="79081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78153" y="6316979"/>
            <a:ext cx="93746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311080" y="6691338"/>
            <a:ext cx="34511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17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64163" y="6685451"/>
            <a:ext cx="1113064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Molo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Sopocie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027092" y="6842135"/>
            <a:ext cx="1116682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Zawsze otwarte ·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11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444728" y="6687750"/>
            <a:ext cx="39060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046440" y="6687750"/>
            <a:ext cx="22661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F7FCFA"/>
                </a:solidFill>
                <a:latin typeface="Atkinson Hyperlegible Next"/>
              </a:rPr>
              <a:t>Plan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538466" y="6687750"/>
            <a:ext cx="29969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024389" y="6687750"/>
            <a:ext cx="38589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536209" y="6687750"/>
            <a:ext cx="415921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365449"/>
            <a:ext cx="4123062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Decyzja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ma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cenę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879799"/>
            <a:ext cx="1660178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więc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ją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394149"/>
            <a:ext cx="3030067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pokazujemy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076833"/>
            <a:ext cx="3945850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Zanim host wymusi zmianę, widzi, ile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381633"/>
            <a:ext cx="3585104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kosztuje innych. Przycisk z ceną jest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686433"/>
            <a:ext cx="3449541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ciemny. Zieleń znaczy tylko </a:t>
            </a:r>
            <a:r>
              <a:rPr b="0" sz="1650">
                <a:solidFill>
                  <a:srgbClr val="53615C"/>
                </a:solidFill>
                <a:latin typeface="Atkinson Hyperlegible Next"/>
              </a:rPr>
              <a:t>„</a:t>
            </a:r>
            <a:r>
              <a:rPr b="0" sz="1650">
                <a:solidFill>
                  <a:srgbClr val="53615C"/>
                </a:solidFill>
                <a:latin typeface="Atkinson Hyperlegible Next"/>
              </a:rPr>
              <a:t>chcę</a:t>
            </a:r>
            <a:r>
              <a:rPr b="0" sz="1650">
                <a:solidFill>
                  <a:srgbClr val="53615C"/>
                </a:solidFill>
                <a:latin typeface="Atkinson Hyperlegible Next"/>
              </a:rPr>
              <a:t>”</a:t>
            </a:r>
            <a:r>
              <a:rPr b="0" sz="1650">
                <a:solidFill>
                  <a:srgbClr val="53615C"/>
                </a:solidFill>
                <a:latin typeface="Atkinson Hyperlegible Next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5250011"/>
            <a:ext cx="314698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Wymuś decyzję i patrz, co się dzieje z Kubą.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3040" y="2236511"/>
            <a:ext cx="2837295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Sprawiedliwość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po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decyzji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37290" y="2532896"/>
            <a:ext cx="1286173" cy="8957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4800">
                <a:solidFill>
                  <a:srgbClr val="0F1B17"/>
                </a:solidFill>
                <a:latin typeface="Funnel Display"/>
              </a:rPr>
              <a:t>0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,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87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44894" y="2993983"/>
            <a:ext cx="2455685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Najmniej zadowolony: Kuba, 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58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13639" y="3362325"/>
            <a:ext cx="10721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42090" y="3373586"/>
            <a:ext cx="341784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Ania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605742" y="33360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82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19145" y="3686175"/>
            <a:ext cx="95104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42090" y="3697436"/>
            <a:ext cx="49449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Tomek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605742" y="365992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15425" y="4010025"/>
            <a:ext cx="103478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42090" y="4021286"/>
            <a:ext cx="382839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Kuba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605742" y="39837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58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20485" y="4333875"/>
            <a:ext cx="9250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42090" y="4345136"/>
            <a:ext cx="40850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Zosia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605742" y="430762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12001" y="4657725"/>
            <a:ext cx="110833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42090" y="4668986"/>
            <a:ext cx="351062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Hela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605742" y="46314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18390" y="4916681"/>
            <a:ext cx="10229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40764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25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34278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50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627643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75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121157" y="4916681"/>
            <a:ext cx="25608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100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37290" y="5208089"/>
            <a:ext cx="3755699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Poniżej podłogi plan dostaje problem. Host może go świadomie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37290" y="5379539"/>
            <a:ext cx="553102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zostawić.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02460" y="757263"/>
            <a:ext cx="27413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87380" y="1163341"/>
            <a:ext cx="1058320" cy="13177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Propozycja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Heli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896969" y="1154430"/>
            <a:ext cx="93746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42495" y="1577847"/>
            <a:ext cx="1720254" cy="20183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Hela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chce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przenieść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42495" y="1796922"/>
            <a:ext cx="2019785" cy="20183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Westerplatte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na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sobotę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42495" y="2015909"/>
            <a:ext cx="2286419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53615C"/>
                </a:solidFill>
                <a:latin typeface="Atkinson Hyperlegible Next"/>
              </a:rPr>
              <a:t>Z niedzieli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na sobotę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11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+80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95801" y="2312730"/>
            <a:ext cx="545826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0603F"/>
                </a:solidFill>
                <a:latin typeface="Atkinson Hyperlegible Next"/>
              </a:rPr>
              <a:t>Ania: Chcę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77607" y="2312730"/>
            <a:ext cx="885672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Tomek: Obojętnie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695801" y="2569905"/>
            <a:ext cx="1286297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9A3412"/>
                </a:solidFill>
                <a:latin typeface="Atkinson Hyperlegible Next"/>
              </a:rPr>
              <a:t>Kuba: Nie chcę, za daleko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95801" y="2836605"/>
            <a:ext cx="592040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0603F"/>
                </a:solidFill>
                <a:latin typeface="Atkinson Hyperlegible Next"/>
              </a:rPr>
              <a:t>Zosia: Chcę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76751" y="3406647"/>
            <a:ext cx="2034559" cy="20183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Czeka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na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Twoją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decyzję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54860" y="3819761"/>
            <a:ext cx="747576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9A3412"/>
                </a:solidFill>
                <a:latin typeface="Atkinson Hyperlegible Next"/>
              </a:rPr>
              <a:t>Sprawiedliwość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54860" y="3965983"/>
            <a:ext cx="759300" cy="15079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9A3412"/>
                </a:solidFill>
                <a:latin typeface="Atkinson Hyperlegible Next"/>
              </a:rPr>
              <a:t>0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,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87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9A3412"/>
                </a:solidFill>
                <a:latin typeface="DejaVuSans"/>
              </a:rPr>
              <a:t>→</a:t>
            </a:r>
            <a:r>
              <a:rPr b="1" sz="1000">
                <a:solidFill>
                  <a:srgbClr val="9A3412"/>
                </a:solidFill>
                <a:latin typeface="DejaVuSans"/>
              </a:rPr>
              <a:t> 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0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,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71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78041" y="3819761"/>
            <a:ext cx="264341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9A3412"/>
                </a:solidFill>
                <a:latin typeface="Atkinson Hyperlegible Next"/>
              </a:rPr>
              <a:t>Kuba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78041" y="3965983"/>
            <a:ext cx="530429" cy="15079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9A3412"/>
                </a:solidFill>
                <a:latin typeface="Atkinson Hyperlegible Next"/>
              </a:rPr>
              <a:t>58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9A3412"/>
                </a:solidFill>
                <a:latin typeface="DejaVuSans"/>
              </a:rPr>
              <a:t>→</a:t>
            </a:r>
            <a:r>
              <a:rPr b="1" sz="1000">
                <a:solidFill>
                  <a:srgbClr val="9A3412"/>
                </a:solidFill>
                <a:latin typeface="DejaVuSans"/>
              </a:rPr>
              <a:t> 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34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248971" y="3819761"/>
            <a:ext cx="348122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9A3412"/>
                </a:solidFill>
                <a:latin typeface="Atkinson Hyperlegible Next"/>
              </a:rPr>
              <a:t>Budżet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248971" y="3982741"/>
            <a:ext cx="410631" cy="13177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9A3412"/>
                </a:solidFill>
                <a:latin typeface="Atkinson Hyperlegible Next"/>
              </a:rPr>
              <a:t>+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80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zł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99546" y="4622358"/>
            <a:ext cx="939909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F7FCFA"/>
                </a:solidFill>
                <a:latin typeface="Atkinson Hyperlegible Next"/>
              </a:rPr>
              <a:t>Wymuś mimo to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47668" y="5012883"/>
            <a:ext cx="711931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Zostaw plan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07249" y="4337685"/>
            <a:ext cx="699495" cy="38015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7FCFA"/>
                </a:solidFill>
                <a:latin typeface="Atkinson Hyperlegible Next"/>
              </a:rPr>
              <a:t>−</a:t>
            </a:r>
            <a:r>
              <a:rPr b="0" sz="800">
                <a:solidFill>
                  <a:srgbClr val="F7FCFA"/>
                </a:solidFill>
                <a:latin typeface="Atkinson Hyperlegible Next"/>
              </a:rPr>
              <a:t>24</a:t>
            </a:r>
            <a:r>
              <a:rPr b="0" sz="800">
                <a:solidFill>
                  <a:srgbClr val="F7FCFA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F7FCFA"/>
                </a:solidFill>
                <a:latin typeface="Atkinson Hyperlegible Next"/>
              </a:rPr>
              <a:t>pkt</a:t>
            </a:r>
            <a:r>
              <a:rPr b="0" sz="800">
                <a:solidFill>
                  <a:srgbClr val="F7FCFA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F7FCFA"/>
                </a:solidFill>
                <a:latin typeface="Atkinson Hyperlegible Next"/>
              </a:rPr>
              <a:t>Kuby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44728" y="6687750"/>
            <a:ext cx="39060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046440" y="6687750"/>
            <a:ext cx="22661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Plan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538466" y="6687750"/>
            <a:ext cx="29969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F7FCFA"/>
                </a:solidFill>
                <a:latin typeface="Atkinson Hyperlegible Next"/>
              </a:rPr>
              <a:t>Grupa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024389" y="6687750"/>
            <a:ext cx="38589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536209" y="6687750"/>
            <a:ext cx="415921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174949"/>
            <a:ext cx="3609397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Gdy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pada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689299"/>
            <a:ext cx="3401256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przelicza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się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203649"/>
            <a:ext cx="3110648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kilka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sekund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886333"/>
            <a:ext cx="4109023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Kod sprawdza od nowa godziny, dojazdy 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191133"/>
            <a:ext cx="3630141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budżet, a Ty widzisz, co się zmieniło.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1530" y="4872201"/>
            <a:ext cx="746297" cy="1333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0F1B17"/>
                </a:solidFill>
                <a:latin typeface="Atkinson Hyperlegible Next"/>
              </a:rPr>
              <a:t>Słonecznie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3282" y="4850534"/>
            <a:ext cx="1089788" cy="15501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53615C"/>
                </a:solidFill>
                <a:latin typeface="Atkinson Hyperlegible Next"/>
              </a:rPr>
              <a:t>Deszcz od </a:t>
            </a:r>
            <a:r>
              <a:rPr b="0" sz="1050">
                <a:solidFill>
                  <a:srgbClr val="53615C"/>
                </a:solidFill>
                <a:latin typeface="Atkinson Hyperlegible Next"/>
              </a:rPr>
              <a:t>11</a:t>
            </a:r>
            <a:r>
              <a:rPr b="1" sz="10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1050">
                <a:solidFill>
                  <a:srgbClr val="53615C"/>
                </a:solidFill>
                <a:latin typeface="Atkinson Hyperlegible Next"/>
              </a:rPr>
              <a:t>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5440511"/>
            <a:ext cx="3517046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Wybierz pogodę, potem przelicz plan w telefonie.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3040" y="2112686"/>
            <a:ext cx="1858855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Co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sprawdził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kod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80190" y="2593084"/>
            <a:ext cx="1449710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Godziny otwarcia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89630" y="2585823"/>
            <a:ext cx="76419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80190" y="2810398"/>
            <a:ext cx="3272310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Wszystkie miejsca otwarte w nowych godzinach.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80190" y="3307459"/>
            <a:ext cx="706936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Dojazdy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01895" y="3300198"/>
            <a:ext cx="76419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80190" y="3524773"/>
            <a:ext cx="1979074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Najdłuższe przejście: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600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80190" y="4021834"/>
            <a:ext cx="632295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Budżet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32690" y="4014573"/>
            <a:ext cx="76419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80190" y="4239148"/>
            <a:ext cx="211779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Dzień kosztuje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590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 z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700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80190" y="4736209"/>
            <a:ext cx="1315356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Sprawiedliwość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65209" y="4728948"/>
            <a:ext cx="76419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80190" y="4953523"/>
            <a:ext cx="211270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Najmniej: Kuba,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58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. Bez zmian.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37290" y="5458348"/>
            <a:ext cx="126602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Problemy w planie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682537" y="5412883"/>
            <a:ext cx="143700" cy="190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Funnel Display"/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02460" y="757263"/>
            <a:ext cx="27413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90059" y="1163341"/>
            <a:ext cx="1052562" cy="13177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Sobota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, 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dzień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11080" y="1500213"/>
            <a:ext cx="345120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09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64163" y="1494326"/>
            <a:ext cx="1333661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Śniadanie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Oliwie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27092" y="1651010"/>
            <a:ext cx="862277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Otwarte od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8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11080" y="2052663"/>
            <a:ext cx="345120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11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64163" y="2037251"/>
            <a:ext cx="1374542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27092" y="2190525"/>
            <a:ext cx="1304126" cy="1254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Pod dachem · </a:t>
            </a:r>
            <a:r>
              <a:rPr b="0" sz="8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11080" y="2605113"/>
            <a:ext cx="345120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13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64163" y="2589701"/>
            <a:ext cx="1948637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Przerwa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babcia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odpoczywa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27092" y="2755910"/>
            <a:ext cx="850755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W apartamencie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11080" y="3148038"/>
            <a:ext cx="345120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15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164163" y="3142151"/>
            <a:ext cx="1499928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Centrum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Hevelianum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27092" y="3285899"/>
            <a:ext cx="1304126" cy="1254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Pod dachem · </a:t>
            </a:r>
            <a:r>
              <a:rPr b="0" sz="8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11080" y="3700488"/>
            <a:ext cx="345120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17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64163" y="3685076"/>
            <a:ext cx="1573698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Kolacja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Śródmieściu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27092" y="3838349"/>
            <a:ext cx="1771220" cy="1254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Rezerwacja na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osób · </a:t>
            </a:r>
            <a:r>
              <a:rPr b="0" sz="8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42495" y="4403283"/>
            <a:ext cx="1477334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Przeniesione na niedzielę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42495" y="4549559"/>
            <a:ext cx="2532197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53615C"/>
                </a:solidFill>
                <a:latin typeface="Atkinson Hyperlegible Next"/>
              </a:rPr>
              <a:t>Plac zabaw w Parku Oliwskim, Molo w Sopocie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95801" y="4817805"/>
            <a:ext cx="1477790" cy="9905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Pogoda w niedzielę niepewna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24351" y="5221679"/>
            <a:ext cx="2373919" cy="13927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0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 problemów.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Sprawiedliwość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87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900">
                <a:solidFill>
                  <a:srgbClr val="53615C"/>
                </a:solidFill>
                <a:latin typeface="DejaVuSans"/>
              </a:rPr>
              <a:t>→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88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44728" y="6687750"/>
            <a:ext cx="39060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046440" y="6687750"/>
            <a:ext cx="22661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F7FCFA"/>
                </a:solidFill>
                <a:latin typeface="Atkinson Hyperlegible Next"/>
              </a:rPr>
              <a:t>Plan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38466" y="6687750"/>
            <a:ext cx="29969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024389" y="6687750"/>
            <a:ext cx="38589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536209" y="6687750"/>
            <a:ext cx="415921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213049"/>
            <a:ext cx="2370497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Na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koniec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727399"/>
            <a:ext cx="3413772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rozliczenie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bez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241749"/>
            <a:ext cx="1493014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kłótni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924433"/>
            <a:ext cx="3494126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Kod liczy, kto komu ile oddaje, przy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29233"/>
            <a:ext cx="4126676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najmniejszej liczbie przelewów. Niepewny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34033"/>
            <a:ext cx="3396131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odczyt paragonu oznacza i prosi 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38833"/>
            <a:ext cx="1464988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potwierdzenie.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5402411"/>
            <a:ext cx="2699098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Potwierdź niepewny odczyt paragonu.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03990" y="1807886"/>
            <a:ext cx="3039017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Pełne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to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fakt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przerywane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03990" y="2074586"/>
            <a:ext cx="1087423" cy="2095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niepewne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51615" y="2519148"/>
            <a:ext cx="941449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Zweryfikowane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99960" y="2505598"/>
            <a:ext cx="232410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Pełny obrys i tło: kod to sprawdził.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51615" y="2938248"/>
            <a:ext cx="1064708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Niepewny odczyt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37290" y="3239023"/>
            <a:ext cx="259475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Przerywany obrys: nie jesteśmy pewni.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37290" y="3635464"/>
            <a:ext cx="1999619" cy="6719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600">
                <a:solidFill>
                  <a:srgbClr val="0F1B17"/>
                </a:solidFill>
                <a:latin typeface="Funnel Display"/>
              </a:rPr>
              <a:t>522</a:t>
            </a:r>
            <a:r>
              <a:rPr b="1" sz="3600">
                <a:solidFill>
                  <a:srgbClr val="0F1B17"/>
                </a:solidFill>
                <a:latin typeface="Funnel Display"/>
              </a:rPr>
              <a:t>,</a:t>
            </a:r>
            <a:r>
              <a:rPr b="1" sz="3600">
                <a:solidFill>
                  <a:srgbClr val="0F1B17"/>
                </a:solidFill>
                <a:latin typeface="Funnel Display"/>
              </a:rPr>
              <a:t>00</a:t>
            </a:r>
            <a:r>
              <a:rPr b="1" sz="36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600">
                <a:solidFill>
                  <a:srgbClr val="0F1B17"/>
                </a:solidFill>
                <a:latin typeface="Funnel Display"/>
              </a:rPr>
              <a:t>zł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08816" y="3946483"/>
            <a:ext cx="1684823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4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 przelewy wystarczą.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37290" y="4307584"/>
            <a:ext cx="1416742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Kuba oddaje Zosi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32171" y="4279005"/>
            <a:ext cx="737909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53615C"/>
                </a:solidFill>
                <a:latin typeface="Funnel Display"/>
              </a:rPr>
              <a:t>95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,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60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zł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37290" y="4793359"/>
            <a:ext cx="1779287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Kuba oddaje Tomkowi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225337" y="4764780"/>
            <a:ext cx="637355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53615C"/>
                </a:solidFill>
                <a:latin typeface="Funnel Display"/>
              </a:rPr>
              <a:t>8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,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80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zł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37290" y="5279134"/>
            <a:ext cx="1743274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Hela oddaje Tomkowi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32171" y="5250555"/>
            <a:ext cx="737909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53615C"/>
                </a:solidFill>
                <a:latin typeface="Funnel Display"/>
              </a:rPr>
              <a:t>66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,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80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zł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37290" y="5764909"/>
            <a:ext cx="1303368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Hela oddaje Ani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132171" y="5736330"/>
            <a:ext cx="737909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53615C"/>
                </a:solidFill>
                <a:latin typeface="Funnel Display"/>
              </a:rPr>
              <a:t>37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,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60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zł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02460" y="757263"/>
            <a:ext cx="27413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8539" y="1165574"/>
            <a:ext cx="580530" cy="12953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79566" y="1551101"/>
            <a:ext cx="1033953" cy="1295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Obiad w Oliwie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42495" y="1705211"/>
            <a:ext cx="548557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Płacił: Ania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52109" y="1618151"/>
            <a:ext cx="604705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142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79566" y="2036876"/>
            <a:ext cx="1221926" cy="1295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Bilety do muzeum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42495" y="2190986"/>
            <a:ext cx="648805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Płacił: Tomek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52109" y="2103926"/>
            <a:ext cx="604705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180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579566" y="2513126"/>
            <a:ext cx="1654940" cy="1295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Rejs tramwajem wodnym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42495" y="2667236"/>
            <a:ext cx="594303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Płacił: Zosia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52109" y="2580176"/>
            <a:ext cx="604705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200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50110" y="3084626"/>
            <a:ext cx="1489736" cy="1295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Kawiarnia po muzeum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513040" y="3238736"/>
            <a:ext cx="1287361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Niepewny odczyt paragonu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90345" y="3151676"/>
            <a:ext cx="595186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86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50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67139" y="3621479"/>
            <a:ext cx="1101907" cy="13410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Potwierdź 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86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50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 zł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11080" y="4174269"/>
            <a:ext cx="974287" cy="1676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Rozliczenie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04854" y="4573904"/>
            <a:ext cx="87862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35265" y="4573904"/>
            <a:ext cx="79081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26523" y="4561376"/>
            <a:ext cx="524297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95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60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04854" y="4964429"/>
            <a:ext cx="87862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34372" y="4964429"/>
            <a:ext cx="81163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500937" y="4951901"/>
            <a:ext cx="443889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8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80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502175" y="5354954"/>
            <a:ext cx="93746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934372" y="5354954"/>
            <a:ext cx="81163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426523" y="5342426"/>
            <a:ext cx="524297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66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80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502175" y="5745479"/>
            <a:ext cx="93746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929907" y="5745479"/>
            <a:ext cx="90849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426523" y="5732951"/>
            <a:ext cx="524297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37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60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42495" y="5981936"/>
            <a:ext cx="1748226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Wstępne, bez niepewnego paragonu.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444728" y="6687750"/>
            <a:ext cx="39060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46440" y="6687750"/>
            <a:ext cx="22661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Plan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538466" y="6687750"/>
            <a:ext cx="29969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024389" y="6687750"/>
            <a:ext cx="38589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F7FCFA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536209" y="6687750"/>
            <a:ext cx="415921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441399"/>
            <a:ext cx="6488221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Cały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system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działa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lokalnie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24083"/>
            <a:ext cx="7386287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Uruchamiamy go na jednej maszynie, więc dane o wyjeździe zostają u nas.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5875" y="4598711"/>
            <a:ext cx="2898098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Solver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i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sprawdzenie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planu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8725" y="4994233"/>
            <a:ext cx="3613385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0F1B17"/>
                </a:solidFill>
                <a:latin typeface="Atkinson Hyperlegible Next"/>
              </a:rPr>
              <a:t>Liczy godziny, dojazdy, budżet i sprawiedliwość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8215" y="4994233"/>
            <a:ext cx="3210116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0F1B17"/>
                </a:solidFill>
                <a:latin typeface="Atkinson Hyperlegible Next"/>
              </a:rPr>
              <a:t>Testy architektury pilnują granic modułów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28725" y="5299033"/>
            <a:ext cx="2803172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0F1B17"/>
                </a:solidFill>
                <a:latin typeface="Atkinson Hyperlegible Next"/>
              </a:rPr>
              <a:t>Nie zgaduje: ma wynik albo problem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592" y="4954736"/>
            <a:ext cx="1889607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F6FEFA"/>
                </a:solidFill>
                <a:latin typeface="Atkinson Hyperlegible Next"/>
              </a:rPr>
              <a:t>Wyślij przykładowe zdanie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2985072"/>
            <a:ext cx="1024884" cy="266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Telefon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3327358"/>
            <a:ext cx="1067502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PWA w pionie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10025" y="2985072"/>
            <a:ext cx="1019987" cy="266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Serwer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10025" y="3327358"/>
            <a:ext cx="1191491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API w Pythonie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96125" y="2985072"/>
            <a:ext cx="770741" cy="266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Silnik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96125" y="3327358"/>
            <a:ext cx="2073929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Solver i sprawdzenie planu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11344" y="2119098"/>
            <a:ext cx="58006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F7FCFA"/>
                </a:solidFill>
                <a:latin typeface="Atkinson Hyperlegible Next"/>
              </a:rPr>
              <a:t>Kod liczy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82225" y="2985072"/>
            <a:ext cx="873087" cy="266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Model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82225" y="3327358"/>
            <a:ext cx="1862850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Lokalny model językowy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980812" y="2119098"/>
            <a:ext cx="767748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Model pisze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441399"/>
            <a:ext cx="5759556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Zbudowało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to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pięć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osób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24083"/>
            <a:ext cx="3228205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Zespół HackYeah-TuttiTripTeam.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6508" y="2252264"/>
            <a:ext cx="349851" cy="228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800">
                <a:solidFill>
                  <a:srgbClr val="FFFFFF"/>
                </a:solidFill>
                <a:latin typeface="Funnel Display"/>
              </a:rPr>
              <a:t>ŁG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2945129"/>
            <a:ext cx="1711676" cy="23668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Łukasz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Gęborys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8635" y="2252264"/>
            <a:ext cx="381741" cy="228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800">
                <a:solidFill>
                  <a:srgbClr val="FFFFFF"/>
                </a:solidFill>
                <a:latin typeface="Funnel Display"/>
              </a:rPr>
              <a:t>CG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30785" y="2945129"/>
            <a:ext cx="1703755" cy="23668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Cyprian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Gburek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9068" y="2252264"/>
            <a:ext cx="374335" cy="228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800">
                <a:solidFill>
                  <a:srgbClr val="FFFFFF"/>
                </a:solidFill>
                <a:latin typeface="Funnel Display"/>
              </a:rPr>
              <a:t>AK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37795" y="2945129"/>
            <a:ext cx="1595653" cy="23668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Angelika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Korcz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07623" y="2252264"/>
            <a:ext cx="414083" cy="228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800">
                <a:solidFill>
                  <a:srgbClr val="FFFFFF"/>
                </a:solidFill>
                <a:latin typeface="Funnel Display"/>
              </a:rPr>
              <a:t>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44805" y="2945129"/>
            <a:ext cx="1661509" cy="23668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Michał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Sadrzak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8835" y="2252264"/>
            <a:ext cx="318621" cy="228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800">
                <a:solidFill>
                  <a:srgbClr val="FFFFFF"/>
                </a:solidFill>
                <a:latin typeface="Funnel Display"/>
              </a:rPr>
              <a:t>TF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51815" y="2945129"/>
            <a:ext cx="1771275" cy="23668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Tomasz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Florczak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350" y="3712664"/>
            <a:ext cx="1489220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HackYeah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2026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 · Kraków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5850" y="2063225"/>
            <a:ext cx="1209439" cy="2857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250">
                <a:solidFill>
                  <a:srgbClr val="0F1B17"/>
                </a:solidFill>
                <a:latin typeface="Funnel Display"/>
              </a:rPr>
              <a:t>TuttiTrip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813030"/>
            <a:ext cx="6200805" cy="85171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400">
                <a:solidFill>
                  <a:srgbClr val="0F1B17"/>
                </a:solidFill>
                <a:latin typeface="Funnel Display"/>
              </a:rPr>
              <a:t>Zbuduj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który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98829"/>
            <a:ext cx="6367948" cy="85171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400">
                <a:solidFill>
                  <a:srgbClr val="0F1B17"/>
                </a:solidFill>
                <a:latin typeface="Funnel Display"/>
              </a:rPr>
              <a:t>uda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się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wszystkim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0125" y="4414623"/>
            <a:ext cx="606219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Policzony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2339" y="4414623"/>
            <a:ext cx="1420324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Każda osoba widoczna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8369" y="4414623"/>
            <a:ext cx="93210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Decyzja z ceną</a:t>
            </a:r>
          </a:p>
        </p:txBody>
      </p:sp>
      <p:sp>
        <p:nvSpPr>
          <p:cNvPr id="9" name="TextBox 8">
            <a:hlinkClick r:id="rId3"/>
          </p:cNvPr>
          <p:cNvSpPr txBox="1"/>
          <p:nvPr/>
        </p:nvSpPr>
        <p:spPr>
          <a:xfrm>
            <a:off x="885825" y="5059511"/>
            <a:ext cx="1548824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F6FEFA"/>
                </a:solidFill>
                <a:latin typeface="Atkinson Hyperlegible Next"/>
              </a:rPr>
              <a:t>Wejdź na konto demo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10767" y="5059511"/>
            <a:ext cx="1290901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Wróć do początku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541464"/>
            <a:ext cx="2396988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Zespół HackYeah-TuttiTripTeam ·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 osób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43850" y="1950761"/>
            <a:ext cx="878458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Co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dalej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58100" y="2431501"/>
            <a:ext cx="331825" cy="14287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Dziś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24900" y="2401088"/>
            <a:ext cx="2362332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Wywiad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głosem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i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tekstem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53450" y="2619898"/>
            <a:ext cx="2524698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Oceny miejsc i wagi dla każdej osoby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58100" y="3041101"/>
            <a:ext cx="331825" cy="14287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Dziś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24900" y="3010688"/>
            <a:ext cx="1731593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i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sprawdzenie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53450" y="3229498"/>
            <a:ext cx="3524907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Solver, sprawiedliwość, problemy przed pokazaniem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58100" y="3650701"/>
            <a:ext cx="331825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Dziś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24900" y="3620288"/>
            <a:ext cx="3284527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Decyzje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przeplanowanie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rozliczenie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53450" y="3839098"/>
            <a:ext cx="2390138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Z ceną widoczną przed kliknięciem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8100" y="4260301"/>
            <a:ext cx="394145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Dalej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24900" y="4229888"/>
            <a:ext cx="2056406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Tryb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offline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w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podróży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53450" y="4448698"/>
            <a:ext cx="200946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Plan i rozliczenie bez zasięgu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58100" y="4869901"/>
            <a:ext cx="394145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Dalej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24900" y="4839488"/>
            <a:ext cx="2517316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Dowolne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miasto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na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żądanie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53450" y="5058298"/>
            <a:ext cx="2028755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Bez pobierania całego miasta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58100" y="5479501"/>
            <a:ext cx="259044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Cel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24900" y="5449088"/>
            <a:ext cx="4135208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Wyjazdy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po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których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nikt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nie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czuje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że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przegrał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